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E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134C3-F8F2-4B84-85DD-1839E7BB9F3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FB3122-A7CA-4A9A-9CF8-2E9DB8A0608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000" b="0" i="0" dirty="0" smtClean="0">
              <a:solidFill>
                <a:schemeClr val="tx1"/>
              </a:solidFill>
            </a:rPr>
            <a:t>В соответствии с требованиями</a:t>
          </a:r>
        </a:p>
        <a:p>
          <a:r>
            <a:rPr lang="ru-RU" sz="2000" b="0" i="0" dirty="0" smtClean="0">
              <a:solidFill>
                <a:schemeClr val="tx1"/>
              </a:solidFill>
            </a:rPr>
            <a:t>ФГОС ДО программа состоит из</a:t>
          </a:r>
        </a:p>
        <a:p>
          <a:r>
            <a:rPr lang="ru-RU" sz="2000" b="0" i="0" dirty="0" smtClean="0">
              <a:solidFill>
                <a:schemeClr val="tx1"/>
              </a:solidFill>
            </a:rPr>
            <a:t>двух частей</a:t>
          </a:r>
          <a:endParaRPr lang="ru-RU" sz="2000" dirty="0">
            <a:solidFill>
              <a:schemeClr val="tx1"/>
            </a:solidFill>
          </a:endParaRPr>
        </a:p>
      </dgm:t>
    </dgm:pt>
    <dgm:pt modelId="{63DF7923-8B95-4C45-9845-7BFC587A333E}" type="parTrans" cxnId="{942873E0-40B8-4A24-8187-E93D5904C907}">
      <dgm:prSet/>
      <dgm:spPr/>
      <dgm:t>
        <a:bodyPr/>
        <a:lstStyle/>
        <a:p>
          <a:endParaRPr lang="ru-RU"/>
        </a:p>
      </dgm:t>
    </dgm:pt>
    <dgm:pt modelId="{77A461AC-65E0-43DA-8898-CAFB38039BBB}" type="sibTrans" cxnId="{942873E0-40B8-4A24-8187-E93D5904C907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 dirty="0"/>
        </a:p>
      </dgm:t>
    </dgm:pt>
    <dgm:pt modelId="{49BBCFAF-3A07-480C-ABB2-6AA4033DF390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Вариативная(формируемая участниками образовательного процесса , не более 40 %)</a:t>
          </a:r>
          <a:endParaRPr lang="ru-RU" sz="2000" dirty="0">
            <a:solidFill>
              <a:schemeClr val="tx1"/>
            </a:solidFill>
          </a:endParaRPr>
        </a:p>
      </dgm:t>
    </dgm:pt>
    <dgm:pt modelId="{E3AFEB8F-1B15-44C3-AE25-E3E1E1F348A2}" type="parTrans" cxnId="{E9A345C6-A051-4197-A8D6-BA5B28A5DA72}">
      <dgm:prSet/>
      <dgm:spPr/>
      <dgm:t>
        <a:bodyPr/>
        <a:lstStyle/>
        <a:p>
          <a:endParaRPr lang="ru-RU"/>
        </a:p>
      </dgm:t>
    </dgm:pt>
    <dgm:pt modelId="{BA5E447D-0661-4CEB-9204-733788F0E60A}" type="sibTrans" cxnId="{E9A345C6-A051-4197-A8D6-BA5B28A5DA72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E095E8F4-2E9F-43C0-A920-843CD846B02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Обязательная  часть (не менее 60% </a:t>
          </a:r>
          <a:r>
            <a:rPr lang="ru-RU" sz="1800" dirty="0" err="1" smtClean="0">
              <a:solidFill>
                <a:schemeClr val="tx1"/>
              </a:solidFill>
            </a:rPr>
            <a:t>обьема</a:t>
          </a:r>
          <a:r>
            <a:rPr lang="ru-RU" sz="1800" dirty="0" smtClean="0">
              <a:solidFill>
                <a:schemeClr val="tx1"/>
              </a:solidFill>
            </a:rPr>
            <a:t>)</a:t>
          </a:r>
          <a:endParaRPr lang="ru-RU" sz="1800" dirty="0">
            <a:solidFill>
              <a:schemeClr val="tx1"/>
            </a:solidFill>
          </a:endParaRPr>
        </a:p>
      </dgm:t>
    </dgm:pt>
    <dgm:pt modelId="{BC555684-76BB-443B-BE36-C236085200D3}" type="parTrans" cxnId="{32854280-5C10-44D5-8F27-F85E634D997B}">
      <dgm:prSet/>
      <dgm:spPr/>
      <dgm:t>
        <a:bodyPr/>
        <a:lstStyle/>
        <a:p>
          <a:endParaRPr lang="ru-RU"/>
        </a:p>
      </dgm:t>
    </dgm:pt>
    <dgm:pt modelId="{59875A93-F843-46BF-8A81-B00F9900660F}" type="sibTrans" cxnId="{32854280-5C10-44D5-8F27-F85E634D997B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>
            <a:solidFill>
              <a:schemeClr val="accent3">
                <a:lumMod val="75000"/>
              </a:schemeClr>
            </a:solidFill>
          </a:endParaRPr>
        </a:p>
      </dgm:t>
    </dgm:pt>
    <dgm:pt modelId="{349B94DC-3F5D-47CC-9F63-871552CDAF4B}" type="pres">
      <dgm:prSet presAssocID="{BB0134C3-F8F2-4B84-85DD-1839E7BB9F31}" presName="Name0" presStyleCnt="0">
        <dgm:presLayoutVars>
          <dgm:dir/>
          <dgm:resizeHandles val="exact"/>
        </dgm:presLayoutVars>
      </dgm:prSet>
      <dgm:spPr/>
    </dgm:pt>
    <dgm:pt modelId="{BDC30E80-369C-467E-A321-CAAD54D81DBE}" type="pres">
      <dgm:prSet presAssocID="{B6FB3122-A7CA-4A9A-9CF8-2E9DB8A0608F}" presName="node" presStyleLbl="node1" presStyleIdx="0" presStyleCnt="3" custScaleX="264849" custRadScaleRad="82804" custRadScaleInc="-4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A0C4C-4DE0-4327-B64D-7E74F63EA34E}" type="pres">
      <dgm:prSet presAssocID="{77A461AC-65E0-43DA-8898-CAFB38039BBB}" presName="sibTrans" presStyleLbl="sibTrans2D1" presStyleIdx="0" presStyleCnt="3" custLinFactX="1828" custLinFactNeighborX="100000" custLinFactNeighborY="-3130"/>
      <dgm:spPr/>
    </dgm:pt>
    <dgm:pt modelId="{AFABED3C-55FB-4568-A115-58B97F07DDBE}" type="pres">
      <dgm:prSet presAssocID="{77A461AC-65E0-43DA-8898-CAFB38039BBB}" presName="connectorText" presStyleLbl="sibTrans2D1" presStyleIdx="0" presStyleCnt="3"/>
      <dgm:spPr/>
    </dgm:pt>
    <dgm:pt modelId="{59709E4D-7553-409A-B4EE-77384AD45E92}" type="pres">
      <dgm:prSet presAssocID="{49BBCFAF-3A07-480C-ABB2-6AA4033DF390}" presName="node" presStyleLbl="node1" presStyleIdx="1" presStyleCnt="3" custScaleX="159827" custScaleY="149642" custRadScaleRad="103042" custRadScaleInc="-26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69347-D7E4-4F1D-8A94-D08EA7C83E6A}" type="pres">
      <dgm:prSet presAssocID="{BA5E447D-0661-4CEB-9204-733788F0E60A}" presName="sibTrans" presStyleLbl="sibTrans2D1" presStyleIdx="1" presStyleCnt="3"/>
      <dgm:spPr/>
    </dgm:pt>
    <dgm:pt modelId="{AF1D2D1F-AC4C-4C8F-8E95-5E92F4E87287}" type="pres">
      <dgm:prSet presAssocID="{BA5E447D-0661-4CEB-9204-733788F0E60A}" presName="connectorText" presStyleLbl="sibTrans2D1" presStyleIdx="1" presStyleCnt="3"/>
      <dgm:spPr/>
    </dgm:pt>
    <dgm:pt modelId="{0A4FB52B-6296-4A88-A1FA-C45332B10DB3}" type="pres">
      <dgm:prSet presAssocID="{E095E8F4-2E9F-43C0-A920-843CD846B026}" presName="node" presStyleLbl="node1" presStyleIdx="2" presStyleCnt="3" custScaleX="158860" custRadScaleRad="111913" custRadScaleInc="38186">
        <dgm:presLayoutVars>
          <dgm:bulletEnabled val="1"/>
        </dgm:presLayoutVars>
      </dgm:prSet>
      <dgm:spPr/>
    </dgm:pt>
    <dgm:pt modelId="{5112A171-A269-45E6-9D19-64A721B21441}" type="pres">
      <dgm:prSet presAssocID="{59875A93-F843-46BF-8A81-B00F9900660F}" presName="sibTrans" presStyleLbl="sibTrans2D1" presStyleIdx="2" presStyleCnt="3" custLinFactNeighborX="-83542" custLinFactNeighborY="6263"/>
      <dgm:spPr/>
    </dgm:pt>
    <dgm:pt modelId="{D1257431-C8FC-4878-9260-AEF7D2CF1537}" type="pres">
      <dgm:prSet presAssocID="{59875A93-F843-46BF-8A81-B00F9900660F}" presName="connectorText" presStyleLbl="sibTrans2D1" presStyleIdx="2" presStyleCnt="3"/>
      <dgm:spPr/>
    </dgm:pt>
  </dgm:ptLst>
  <dgm:cxnLst>
    <dgm:cxn modelId="{942873E0-40B8-4A24-8187-E93D5904C907}" srcId="{BB0134C3-F8F2-4B84-85DD-1839E7BB9F31}" destId="{B6FB3122-A7CA-4A9A-9CF8-2E9DB8A0608F}" srcOrd="0" destOrd="0" parTransId="{63DF7923-8B95-4C45-9845-7BFC587A333E}" sibTransId="{77A461AC-65E0-43DA-8898-CAFB38039BBB}"/>
    <dgm:cxn modelId="{735F141B-A296-4D9F-8CFF-1BE0EBDDC27F}" type="presOf" srcId="{49BBCFAF-3A07-480C-ABB2-6AA4033DF390}" destId="{59709E4D-7553-409A-B4EE-77384AD45E92}" srcOrd="0" destOrd="0" presId="urn:microsoft.com/office/officeart/2005/8/layout/cycle7"/>
    <dgm:cxn modelId="{E9A345C6-A051-4197-A8D6-BA5B28A5DA72}" srcId="{BB0134C3-F8F2-4B84-85DD-1839E7BB9F31}" destId="{49BBCFAF-3A07-480C-ABB2-6AA4033DF390}" srcOrd="1" destOrd="0" parTransId="{E3AFEB8F-1B15-44C3-AE25-E3E1E1F348A2}" sibTransId="{BA5E447D-0661-4CEB-9204-733788F0E60A}"/>
    <dgm:cxn modelId="{4EF177FD-011D-4BBF-BFB9-9476A1C6F43E}" type="presOf" srcId="{BA5E447D-0661-4CEB-9204-733788F0E60A}" destId="{AF1D2D1F-AC4C-4C8F-8E95-5E92F4E87287}" srcOrd="1" destOrd="0" presId="urn:microsoft.com/office/officeart/2005/8/layout/cycle7"/>
    <dgm:cxn modelId="{D514E725-8A4B-42F5-8F9A-BFAD21374F4B}" type="presOf" srcId="{BB0134C3-F8F2-4B84-85DD-1839E7BB9F31}" destId="{349B94DC-3F5D-47CC-9F63-871552CDAF4B}" srcOrd="0" destOrd="0" presId="urn:microsoft.com/office/officeart/2005/8/layout/cycle7"/>
    <dgm:cxn modelId="{E8E8BAF5-FFEC-41BB-873D-89833AA09C48}" type="presOf" srcId="{77A461AC-65E0-43DA-8898-CAFB38039BBB}" destId="{AFABED3C-55FB-4568-A115-58B97F07DDBE}" srcOrd="1" destOrd="0" presId="urn:microsoft.com/office/officeart/2005/8/layout/cycle7"/>
    <dgm:cxn modelId="{7A8CFC26-F7AA-451D-9242-46D6A1F125A9}" type="presOf" srcId="{BA5E447D-0661-4CEB-9204-733788F0E60A}" destId="{77F69347-D7E4-4F1D-8A94-D08EA7C83E6A}" srcOrd="0" destOrd="0" presId="urn:microsoft.com/office/officeart/2005/8/layout/cycle7"/>
    <dgm:cxn modelId="{D1F509DC-53C3-4AA5-94DF-3E2CC363C803}" type="presOf" srcId="{77A461AC-65E0-43DA-8898-CAFB38039BBB}" destId="{6DEA0C4C-4DE0-4327-B64D-7E74F63EA34E}" srcOrd="0" destOrd="0" presId="urn:microsoft.com/office/officeart/2005/8/layout/cycle7"/>
    <dgm:cxn modelId="{ECC348D0-83FE-4ED5-8FCE-973C0B05A503}" type="presOf" srcId="{59875A93-F843-46BF-8A81-B00F9900660F}" destId="{D1257431-C8FC-4878-9260-AEF7D2CF1537}" srcOrd="1" destOrd="0" presId="urn:microsoft.com/office/officeart/2005/8/layout/cycle7"/>
    <dgm:cxn modelId="{24A62927-C2EC-404B-93DB-6FD96A47C9DB}" type="presOf" srcId="{59875A93-F843-46BF-8A81-B00F9900660F}" destId="{5112A171-A269-45E6-9D19-64A721B21441}" srcOrd="0" destOrd="0" presId="urn:microsoft.com/office/officeart/2005/8/layout/cycle7"/>
    <dgm:cxn modelId="{55C9C866-ED85-45FB-973F-7B5C846D2C6F}" type="presOf" srcId="{B6FB3122-A7CA-4A9A-9CF8-2E9DB8A0608F}" destId="{BDC30E80-369C-467E-A321-CAAD54D81DBE}" srcOrd="0" destOrd="0" presId="urn:microsoft.com/office/officeart/2005/8/layout/cycle7"/>
    <dgm:cxn modelId="{80382104-14D9-472D-8B1F-E71887BCB30A}" type="presOf" srcId="{E095E8F4-2E9F-43C0-A920-843CD846B026}" destId="{0A4FB52B-6296-4A88-A1FA-C45332B10DB3}" srcOrd="0" destOrd="0" presId="urn:microsoft.com/office/officeart/2005/8/layout/cycle7"/>
    <dgm:cxn modelId="{32854280-5C10-44D5-8F27-F85E634D997B}" srcId="{BB0134C3-F8F2-4B84-85DD-1839E7BB9F31}" destId="{E095E8F4-2E9F-43C0-A920-843CD846B026}" srcOrd="2" destOrd="0" parTransId="{BC555684-76BB-443B-BE36-C236085200D3}" sibTransId="{59875A93-F843-46BF-8A81-B00F9900660F}"/>
    <dgm:cxn modelId="{5D8C6632-C929-403B-ADAB-A3B44F00C602}" type="presParOf" srcId="{349B94DC-3F5D-47CC-9F63-871552CDAF4B}" destId="{BDC30E80-369C-467E-A321-CAAD54D81DBE}" srcOrd="0" destOrd="0" presId="urn:microsoft.com/office/officeart/2005/8/layout/cycle7"/>
    <dgm:cxn modelId="{95EAF932-665E-459F-B928-3BB230C670A6}" type="presParOf" srcId="{349B94DC-3F5D-47CC-9F63-871552CDAF4B}" destId="{6DEA0C4C-4DE0-4327-B64D-7E74F63EA34E}" srcOrd="1" destOrd="0" presId="urn:microsoft.com/office/officeart/2005/8/layout/cycle7"/>
    <dgm:cxn modelId="{092D7CBE-610C-4C7F-BB5F-6FC648E7D463}" type="presParOf" srcId="{6DEA0C4C-4DE0-4327-B64D-7E74F63EA34E}" destId="{AFABED3C-55FB-4568-A115-58B97F07DDBE}" srcOrd="0" destOrd="0" presId="urn:microsoft.com/office/officeart/2005/8/layout/cycle7"/>
    <dgm:cxn modelId="{5453DB9F-1B99-43F6-8F00-4A95AC997512}" type="presParOf" srcId="{349B94DC-3F5D-47CC-9F63-871552CDAF4B}" destId="{59709E4D-7553-409A-B4EE-77384AD45E92}" srcOrd="2" destOrd="0" presId="urn:microsoft.com/office/officeart/2005/8/layout/cycle7"/>
    <dgm:cxn modelId="{A3649176-2204-4F47-BD2C-9C724AE803FF}" type="presParOf" srcId="{349B94DC-3F5D-47CC-9F63-871552CDAF4B}" destId="{77F69347-D7E4-4F1D-8A94-D08EA7C83E6A}" srcOrd="3" destOrd="0" presId="urn:microsoft.com/office/officeart/2005/8/layout/cycle7"/>
    <dgm:cxn modelId="{BDA7E6D4-2354-4759-8C9A-E61C7FF95695}" type="presParOf" srcId="{77F69347-D7E4-4F1D-8A94-D08EA7C83E6A}" destId="{AF1D2D1F-AC4C-4C8F-8E95-5E92F4E87287}" srcOrd="0" destOrd="0" presId="urn:microsoft.com/office/officeart/2005/8/layout/cycle7"/>
    <dgm:cxn modelId="{3C24BD22-A21E-4C1B-B993-61F3757E8386}" type="presParOf" srcId="{349B94DC-3F5D-47CC-9F63-871552CDAF4B}" destId="{0A4FB52B-6296-4A88-A1FA-C45332B10DB3}" srcOrd="4" destOrd="0" presId="urn:microsoft.com/office/officeart/2005/8/layout/cycle7"/>
    <dgm:cxn modelId="{24338F5F-E831-49C5-9F5A-900B68D1F365}" type="presParOf" srcId="{349B94DC-3F5D-47CC-9F63-871552CDAF4B}" destId="{5112A171-A269-45E6-9D19-64A721B21441}" srcOrd="5" destOrd="0" presId="urn:microsoft.com/office/officeart/2005/8/layout/cycle7"/>
    <dgm:cxn modelId="{F3CD9F05-0D61-43A6-B893-25FA3097E085}" type="presParOf" srcId="{5112A171-A269-45E6-9D19-64A721B21441}" destId="{D1257431-C8FC-4878-9260-AEF7D2CF153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E21893-5D4A-4400-AFE6-ECC143BF79D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5D8D62-19CA-44AE-A5F5-07D12D6B89E0}">
      <dgm:prSet phldrT="[Текст]" custT="1"/>
      <dgm:spPr>
        <a:solidFill>
          <a:srgbClr val="A6D8E4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СОЦИАЛЬНО-КОММУНИКАТИВНОЕ</a:t>
          </a:r>
        </a:p>
        <a:p>
          <a:r>
            <a:rPr lang="ru-RU" sz="1400" dirty="0" smtClean="0">
              <a:solidFill>
                <a:schemeClr val="tx1"/>
              </a:solidFill>
            </a:rPr>
            <a:t>РАЗВИТИЕ</a:t>
          </a:r>
          <a:endParaRPr lang="ru-RU" sz="1400" dirty="0">
            <a:solidFill>
              <a:schemeClr val="tx1"/>
            </a:solidFill>
          </a:endParaRPr>
        </a:p>
      </dgm:t>
    </dgm:pt>
    <dgm:pt modelId="{F139F35D-BE89-4D3F-9AB7-3F2D63EE1FEC}" type="parTrans" cxnId="{BDB957DE-5F51-4882-8BDA-71E11EEF019C}">
      <dgm:prSet/>
      <dgm:spPr/>
      <dgm:t>
        <a:bodyPr/>
        <a:lstStyle/>
        <a:p>
          <a:endParaRPr lang="ru-RU"/>
        </a:p>
      </dgm:t>
    </dgm:pt>
    <dgm:pt modelId="{16F83F1B-42D6-44ED-82E1-9912E9E7A6D4}" type="sibTrans" cxnId="{BDB957DE-5F51-4882-8BDA-71E11EEF019C}">
      <dgm:prSet/>
      <dgm:spPr/>
      <dgm:t>
        <a:bodyPr/>
        <a:lstStyle/>
        <a:p>
          <a:endParaRPr lang="ru-RU"/>
        </a:p>
      </dgm:t>
    </dgm:pt>
    <dgm:pt modelId="{CD1D2023-8D5B-40B2-986E-53A78F0BF0FD}">
      <dgm:prSet phldrT="[Текст]"/>
      <dgm:spPr>
        <a:solidFill>
          <a:srgbClr val="A6D8E4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ХУДОЖЕСТВЕННО_ ЭСТЕТИЧЕСКОЕ РАЗВИТИЕ</a:t>
          </a:r>
          <a:endParaRPr lang="ru-RU" dirty="0">
            <a:solidFill>
              <a:schemeClr val="tx1"/>
            </a:solidFill>
          </a:endParaRPr>
        </a:p>
      </dgm:t>
    </dgm:pt>
    <dgm:pt modelId="{868907DA-7131-4196-9875-4E265AC29811}" type="parTrans" cxnId="{51751BD8-34B4-44B3-8B25-77F5BFD3CD93}">
      <dgm:prSet/>
      <dgm:spPr/>
      <dgm:t>
        <a:bodyPr/>
        <a:lstStyle/>
        <a:p>
          <a:endParaRPr lang="ru-RU"/>
        </a:p>
      </dgm:t>
    </dgm:pt>
    <dgm:pt modelId="{8DF76961-94E1-426F-B6ED-DF831BC1CA60}" type="sibTrans" cxnId="{51751BD8-34B4-44B3-8B25-77F5BFD3CD93}">
      <dgm:prSet/>
      <dgm:spPr/>
      <dgm:t>
        <a:bodyPr/>
        <a:lstStyle/>
        <a:p>
          <a:endParaRPr lang="ru-RU"/>
        </a:p>
      </dgm:t>
    </dgm:pt>
    <dgm:pt modelId="{276C0760-3BE4-41A5-94CC-84CACA8780CF}">
      <dgm:prSet phldrT="[Текст]"/>
      <dgm:spPr>
        <a:solidFill>
          <a:srgbClr val="A6D8E4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ФИЗИЧЕСКОЕ РАЗВИТИЕ</a:t>
          </a:r>
          <a:endParaRPr lang="ru-RU" dirty="0">
            <a:solidFill>
              <a:schemeClr val="tx1"/>
            </a:solidFill>
          </a:endParaRPr>
        </a:p>
      </dgm:t>
    </dgm:pt>
    <dgm:pt modelId="{7743B057-92EA-42B5-ACA2-2170FD75EB49}" type="parTrans" cxnId="{7991759E-1E74-4D40-86B2-02D3BC3D306C}">
      <dgm:prSet/>
      <dgm:spPr/>
      <dgm:t>
        <a:bodyPr/>
        <a:lstStyle/>
        <a:p>
          <a:endParaRPr lang="ru-RU"/>
        </a:p>
      </dgm:t>
    </dgm:pt>
    <dgm:pt modelId="{333EC444-2978-4B4E-A8B5-AE01373408C1}" type="sibTrans" cxnId="{7991759E-1E74-4D40-86B2-02D3BC3D306C}">
      <dgm:prSet/>
      <dgm:spPr/>
      <dgm:t>
        <a:bodyPr/>
        <a:lstStyle/>
        <a:p>
          <a:endParaRPr lang="ru-RU"/>
        </a:p>
      </dgm:t>
    </dgm:pt>
    <dgm:pt modelId="{91BB2C82-A160-43CF-882B-8B84F4605AC5}">
      <dgm:prSet phldrT="[Текст]"/>
      <dgm:spPr>
        <a:solidFill>
          <a:srgbClr val="A6D8E4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РЕЧЕВОЕ РАЗВИТИЕ</a:t>
          </a:r>
          <a:endParaRPr lang="ru-RU" dirty="0">
            <a:solidFill>
              <a:schemeClr val="tx1"/>
            </a:solidFill>
          </a:endParaRPr>
        </a:p>
      </dgm:t>
    </dgm:pt>
    <dgm:pt modelId="{97AFF2CF-D52D-40FD-AD10-621CE6124F3B}" type="parTrans" cxnId="{9F9B4A72-4E63-4F87-9A64-5BE1D15A9BB7}">
      <dgm:prSet/>
      <dgm:spPr/>
      <dgm:t>
        <a:bodyPr/>
        <a:lstStyle/>
        <a:p>
          <a:endParaRPr lang="ru-RU"/>
        </a:p>
      </dgm:t>
    </dgm:pt>
    <dgm:pt modelId="{8EC482BB-FA70-4792-B66B-69F5CB993C0D}" type="sibTrans" cxnId="{9F9B4A72-4E63-4F87-9A64-5BE1D15A9BB7}">
      <dgm:prSet/>
      <dgm:spPr/>
      <dgm:t>
        <a:bodyPr/>
        <a:lstStyle/>
        <a:p>
          <a:endParaRPr lang="ru-RU"/>
        </a:p>
      </dgm:t>
    </dgm:pt>
    <dgm:pt modelId="{53CBF4C2-8E44-4849-8DF9-1D51C945B546}">
      <dgm:prSet phldrT="[Текст]"/>
      <dgm:spPr>
        <a:solidFill>
          <a:srgbClr val="A6D8E4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ПОЗНАВАТЕЛЬНОЕ РАЗВИТИЕ</a:t>
          </a:r>
          <a:endParaRPr lang="ru-RU" dirty="0">
            <a:solidFill>
              <a:schemeClr val="tx1"/>
            </a:solidFill>
          </a:endParaRPr>
        </a:p>
      </dgm:t>
    </dgm:pt>
    <dgm:pt modelId="{D18D8777-0FA1-413A-8487-62062BE4ADF5}" type="parTrans" cxnId="{8F0FE850-B84F-469C-A33D-E7299DF926E2}">
      <dgm:prSet/>
      <dgm:spPr/>
      <dgm:t>
        <a:bodyPr/>
        <a:lstStyle/>
        <a:p>
          <a:endParaRPr lang="ru-RU"/>
        </a:p>
      </dgm:t>
    </dgm:pt>
    <dgm:pt modelId="{B2EE845D-0459-40A5-BF86-70CBB7804AB3}" type="sibTrans" cxnId="{8F0FE850-B84F-469C-A33D-E7299DF926E2}">
      <dgm:prSet/>
      <dgm:spPr/>
      <dgm:t>
        <a:bodyPr/>
        <a:lstStyle/>
        <a:p>
          <a:endParaRPr lang="ru-RU"/>
        </a:p>
      </dgm:t>
    </dgm:pt>
    <dgm:pt modelId="{314EFCF8-02B9-442C-89AB-BE507F5CFFBF}" type="pres">
      <dgm:prSet presAssocID="{37E21893-5D4A-4400-AFE6-ECC143BF79D4}" presName="cycle" presStyleCnt="0">
        <dgm:presLayoutVars>
          <dgm:dir/>
          <dgm:resizeHandles val="exact"/>
        </dgm:presLayoutVars>
      </dgm:prSet>
      <dgm:spPr/>
    </dgm:pt>
    <dgm:pt modelId="{96AA6175-084E-4F59-B836-F130D7602135}" type="pres">
      <dgm:prSet presAssocID="{C55D8D62-19CA-44AE-A5F5-07D12D6B89E0}" presName="node" presStyleLbl="node1" presStyleIdx="0" presStyleCnt="5" custScaleX="228874" custRadScaleRad="101161" custRadScaleInc="-23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16ADE-6390-452A-B7AE-B40F1ED91985}" type="pres">
      <dgm:prSet presAssocID="{C55D8D62-19CA-44AE-A5F5-07D12D6B89E0}" presName="spNode" presStyleCnt="0"/>
      <dgm:spPr/>
    </dgm:pt>
    <dgm:pt modelId="{34D27453-6837-4D6B-84FF-7EC0A03C2C32}" type="pres">
      <dgm:prSet presAssocID="{16F83F1B-42D6-44ED-82E1-9912E9E7A6D4}" presName="sibTrans" presStyleLbl="sibTrans1D1" presStyleIdx="0" presStyleCnt="5"/>
      <dgm:spPr/>
    </dgm:pt>
    <dgm:pt modelId="{4175CC75-56DF-44D5-9807-319263409F64}" type="pres">
      <dgm:prSet presAssocID="{CD1D2023-8D5B-40B2-986E-53A78F0BF0FD}" presName="node" presStyleLbl="node1" presStyleIdx="1" presStyleCnt="5" custScaleX="203502">
        <dgm:presLayoutVars>
          <dgm:bulletEnabled val="1"/>
        </dgm:presLayoutVars>
      </dgm:prSet>
      <dgm:spPr/>
    </dgm:pt>
    <dgm:pt modelId="{192B016E-CE41-4CB6-BB87-F0785F126A3C}" type="pres">
      <dgm:prSet presAssocID="{CD1D2023-8D5B-40B2-986E-53A78F0BF0FD}" presName="spNode" presStyleCnt="0"/>
      <dgm:spPr/>
    </dgm:pt>
    <dgm:pt modelId="{A37F195E-0E41-49C1-B8B7-637BBB8B174F}" type="pres">
      <dgm:prSet presAssocID="{8DF76961-94E1-426F-B6ED-DF831BC1CA60}" presName="sibTrans" presStyleLbl="sibTrans1D1" presStyleIdx="1" presStyleCnt="5"/>
      <dgm:spPr/>
    </dgm:pt>
    <dgm:pt modelId="{B85FE7BD-B405-4FA2-A578-346E9D2D569A}" type="pres">
      <dgm:prSet presAssocID="{276C0760-3BE4-41A5-94CC-84CACA8780CF}" presName="node" presStyleLbl="node1" presStyleIdx="2" presStyleCnt="5" custScaleX="248943" custRadScaleRad="106961" custRadScaleInc="-108219">
        <dgm:presLayoutVars>
          <dgm:bulletEnabled val="1"/>
        </dgm:presLayoutVars>
      </dgm:prSet>
      <dgm:spPr/>
    </dgm:pt>
    <dgm:pt modelId="{BDE65235-9DEB-4276-BBC1-10207432CC02}" type="pres">
      <dgm:prSet presAssocID="{276C0760-3BE4-41A5-94CC-84CACA8780CF}" presName="spNode" presStyleCnt="0"/>
      <dgm:spPr/>
    </dgm:pt>
    <dgm:pt modelId="{7D92911E-A39B-49D1-A90C-305ADB953927}" type="pres">
      <dgm:prSet presAssocID="{333EC444-2978-4B4E-A8B5-AE01373408C1}" presName="sibTrans" presStyleLbl="sibTrans1D1" presStyleIdx="2" presStyleCnt="5"/>
      <dgm:spPr/>
    </dgm:pt>
    <dgm:pt modelId="{AA910E58-C896-4F47-8BB8-BC7F0288B5AA}" type="pres">
      <dgm:prSet presAssocID="{91BB2C82-A160-43CF-882B-8B84F4605AC5}" presName="node" presStyleLbl="node1" presStyleIdx="3" presStyleCnt="5" custScaleX="239705" custRadScaleRad="122270" custRadScaleInc="140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D3334-E45A-4963-B854-D571696A579C}" type="pres">
      <dgm:prSet presAssocID="{91BB2C82-A160-43CF-882B-8B84F4605AC5}" presName="spNode" presStyleCnt="0"/>
      <dgm:spPr/>
    </dgm:pt>
    <dgm:pt modelId="{0A222547-DBA0-4FAF-AB62-E07E4D8F84CE}" type="pres">
      <dgm:prSet presAssocID="{8EC482BB-FA70-4792-B66B-69F5CB993C0D}" presName="sibTrans" presStyleLbl="sibTrans1D1" presStyleIdx="3" presStyleCnt="5"/>
      <dgm:spPr/>
    </dgm:pt>
    <dgm:pt modelId="{CC44B6F5-E112-4748-8EAC-BBAC8C9300A3}" type="pres">
      <dgm:prSet presAssocID="{53CBF4C2-8E44-4849-8DF9-1D51C945B546}" presName="node" presStyleLbl="node1" presStyleIdx="4" presStyleCnt="5" custScaleX="210961" custRadScaleRad="107187" custRadScaleInc="-3632">
        <dgm:presLayoutVars>
          <dgm:bulletEnabled val="1"/>
        </dgm:presLayoutVars>
      </dgm:prSet>
      <dgm:spPr/>
    </dgm:pt>
    <dgm:pt modelId="{39BB2C3B-E88A-42BA-888C-D809AD2D4D2D}" type="pres">
      <dgm:prSet presAssocID="{53CBF4C2-8E44-4849-8DF9-1D51C945B546}" presName="spNode" presStyleCnt="0"/>
      <dgm:spPr/>
    </dgm:pt>
    <dgm:pt modelId="{AFC5CD7A-8B95-4A3B-A1BE-96D723FC9904}" type="pres">
      <dgm:prSet presAssocID="{B2EE845D-0459-40A5-BF86-70CBB7804AB3}" presName="sibTrans" presStyleLbl="sibTrans1D1" presStyleIdx="4" presStyleCnt="5"/>
      <dgm:spPr/>
    </dgm:pt>
  </dgm:ptLst>
  <dgm:cxnLst>
    <dgm:cxn modelId="{FAD0F977-512C-4E96-9936-15F9444FB795}" type="presOf" srcId="{53CBF4C2-8E44-4849-8DF9-1D51C945B546}" destId="{CC44B6F5-E112-4748-8EAC-BBAC8C9300A3}" srcOrd="0" destOrd="0" presId="urn:microsoft.com/office/officeart/2005/8/layout/cycle6"/>
    <dgm:cxn modelId="{9F9B4A72-4E63-4F87-9A64-5BE1D15A9BB7}" srcId="{37E21893-5D4A-4400-AFE6-ECC143BF79D4}" destId="{91BB2C82-A160-43CF-882B-8B84F4605AC5}" srcOrd="3" destOrd="0" parTransId="{97AFF2CF-D52D-40FD-AD10-621CE6124F3B}" sibTransId="{8EC482BB-FA70-4792-B66B-69F5CB993C0D}"/>
    <dgm:cxn modelId="{63535B57-D3B8-4B33-81CD-94EB3EC04C7A}" type="presOf" srcId="{B2EE845D-0459-40A5-BF86-70CBB7804AB3}" destId="{AFC5CD7A-8B95-4A3B-A1BE-96D723FC9904}" srcOrd="0" destOrd="0" presId="urn:microsoft.com/office/officeart/2005/8/layout/cycle6"/>
    <dgm:cxn modelId="{BDB957DE-5F51-4882-8BDA-71E11EEF019C}" srcId="{37E21893-5D4A-4400-AFE6-ECC143BF79D4}" destId="{C55D8D62-19CA-44AE-A5F5-07D12D6B89E0}" srcOrd="0" destOrd="0" parTransId="{F139F35D-BE89-4D3F-9AB7-3F2D63EE1FEC}" sibTransId="{16F83F1B-42D6-44ED-82E1-9912E9E7A6D4}"/>
    <dgm:cxn modelId="{7991759E-1E74-4D40-86B2-02D3BC3D306C}" srcId="{37E21893-5D4A-4400-AFE6-ECC143BF79D4}" destId="{276C0760-3BE4-41A5-94CC-84CACA8780CF}" srcOrd="2" destOrd="0" parTransId="{7743B057-92EA-42B5-ACA2-2170FD75EB49}" sibTransId="{333EC444-2978-4B4E-A8B5-AE01373408C1}"/>
    <dgm:cxn modelId="{FA05FC56-EA47-4525-86B1-46C4ED36C84D}" type="presOf" srcId="{333EC444-2978-4B4E-A8B5-AE01373408C1}" destId="{7D92911E-A39B-49D1-A90C-305ADB953927}" srcOrd="0" destOrd="0" presId="urn:microsoft.com/office/officeart/2005/8/layout/cycle6"/>
    <dgm:cxn modelId="{59CDBC6E-8915-4074-8371-DA1FC2E1A73A}" type="presOf" srcId="{8EC482BB-FA70-4792-B66B-69F5CB993C0D}" destId="{0A222547-DBA0-4FAF-AB62-E07E4D8F84CE}" srcOrd="0" destOrd="0" presId="urn:microsoft.com/office/officeart/2005/8/layout/cycle6"/>
    <dgm:cxn modelId="{A6ADA855-D5AE-4180-A461-48298C55E3D8}" type="presOf" srcId="{16F83F1B-42D6-44ED-82E1-9912E9E7A6D4}" destId="{34D27453-6837-4D6B-84FF-7EC0A03C2C32}" srcOrd="0" destOrd="0" presId="urn:microsoft.com/office/officeart/2005/8/layout/cycle6"/>
    <dgm:cxn modelId="{242AD961-8BE4-45B2-B0E3-FDAADFE520F8}" type="presOf" srcId="{37E21893-5D4A-4400-AFE6-ECC143BF79D4}" destId="{314EFCF8-02B9-442C-89AB-BE507F5CFFBF}" srcOrd="0" destOrd="0" presId="urn:microsoft.com/office/officeart/2005/8/layout/cycle6"/>
    <dgm:cxn modelId="{10FC4E19-39F0-498D-A750-5FF55DEBFEE1}" type="presOf" srcId="{276C0760-3BE4-41A5-94CC-84CACA8780CF}" destId="{B85FE7BD-B405-4FA2-A578-346E9D2D569A}" srcOrd="0" destOrd="0" presId="urn:microsoft.com/office/officeart/2005/8/layout/cycle6"/>
    <dgm:cxn modelId="{51751BD8-34B4-44B3-8B25-77F5BFD3CD93}" srcId="{37E21893-5D4A-4400-AFE6-ECC143BF79D4}" destId="{CD1D2023-8D5B-40B2-986E-53A78F0BF0FD}" srcOrd="1" destOrd="0" parTransId="{868907DA-7131-4196-9875-4E265AC29811}" sibTransId="{8DF76961-94E1-426F-B6ED-DF831BC1CA60}"/>
    <dgm:cxn modelId="{22558533-CB92-4078-8123-A69AA298D10F}" type="presOf" srcId="{CD1D2023-8D5B-40B2-986E-53A78F0BF0FD}" destId="{4175CC75-56DF-44D5-9807-319263409F64}" srcOrd="0" destOrd="0" presId="urn:microsoft.com/office/officeart/2005/8/layout/cycle6"/>
    <dgm:cxn modelId="{D898228C-E7C9-4217-BC75-389984A327A9}" type="presOf" srcId="{91BB2C82-A160-43CF-882B-8B84F4605AC5}" destId="{AA910E58-C896-4F47-8BB8-BC7F0288B5AA}" srcOrd="0" destOrd="0" presId="urn:microsoft.com/office/officeart/2005/8/layout/cycle6"/>
    <dgm:cxn modelId="{EC06825E-0E0B-4BD1-BAE9-D226D80993BE}" type="presOf" srcId="{8DF76961-94E1-426F-B6ED-DF831BC1CA60}" destId="{A37F195E-0E41-49C1-B8B7-637BBB8B174F}" srcOrd="0" destOrd="0" presId="urn:microsoft.com/office/officeart/2005/8/layout/cycle6"/>
    <dgm:cxn modelId="{8F0FE850-B84F-469C-A33D-E7299DF926E2}" srcId="{37E21893-5D4A-4400-AFE6-ECC143BF79D4}" destId="{53CBF4C2-8E44-4849-8DF9-1D51C945B546}" srcOrd="4" destOrd="0" parTransId="{D18D8777-0FA1-413A-8487-62062BE4ADF5}" sibTransId="{B2EE845D-0459-40A5-BF86-70CBB7804AB3}"/>
    <dgm:cxn modelId="{A81F9080-CBB6-4D2A-AB1B-8C59018A08F4}" type="presOf" srcId="{C55D8D62-19CA-44AE-A5F5-07D12D6B89E0}" destId="{96AA6175-084E-4F59-B836-F130D7602135}" srcOrd="0" destOrd="0" presId="urn:microsoft.com/office/officeart/2005/8/layout/cycle6"/>
    <dgm:cxn modelId="{3827CAD2-5C66-48B6-9C0B-2654C7771093}" type="presParOf" srcId="{314EFCF8-02B9-442C-89AB-BE507F5CFFBF}" destId="{96AA6175-084E-4F59-B836-F130D7602135}" srcOrd="0" destOrd="0" presId="urn:microsoft.com/office/officeart/2005/8/layout/cycle6"/>
    <dgm:cxn modelId="{0CC82C96-3E97-4D65-814D-3B55119BF269}" type="presParOf" srcId="{314EFCF8-02B9-442C-89AB-BE507F5CFFBF}" destId="{07616ADE-6390-452A-B7AE-B40F1ED91985}" srcOrd="1" destOrd="0" presId="urn:microsoft.com/office/officeart/2005/8/layout/cycle6"/>
    <dgm:cxn modelId="{10BB0FDA-CD3D-4341-B507-0D96B424740C}" type="presParOf" srcId="{314EFCF8-02B9-442C-89AB-BE507F5CFFBF}" destId="{34D27453-6837-4D6B-84FF-7EC0A03C2C32}" srcOrd="2" destOrd="0" presId="urn:microsoft.com/office/officeart/2005/8/layout/cycle6"/>
    <dgm:cxn modelId="{9D3555E2-12FC-4AB2-BB47-CE78D952BECE}" type="presParOf" srcId="{314EFCF8-02B9-442C-89AB-BE507F5CFFBF}" destId="{4175CC75-56DF-44D5-9807-319263409F64}" srcOrd="3" destOrd="0" presId="urn:microsoft.com/office/officeart/2005/8/layout/cycle6"/>
    <dgm:cxn modelId="{DE279C3A-0154-4C5E-BC17-9F43552BA36C}" type="presParOf" srcId="{314EFCF8-02B9-442C-89AB-BE507F5CFFBF}" destId="{192B016E-CE41-4CB6-BB87-F0785F126A3C}" srcOrd="4" destOrd="0" presId="urn:microsoft.com/office/officeart/2005/8/layout/cycle6"/>
    <dgm:cxn modelId="{21BD9F19-1AE2-43AB-B112-0DB0EE42011B}" type="presParOf" srcId="{314EFCF8-02B9-442C-89AB-BE507F5CFFBF}" destId="{A37F195E-0E41-49C1-B8B7-637BBB8B174F}" srcOrd="5" destOrd="0" presId="urn:microsoft.com/office/officeart/2005/8/layout/cycle6"/>
    <dgm:cxn modelId="{CAFED971-F3BC-4B62-AFC1-2D44CFC82BDD}" type="presParOf" srcId="{314EFCF8-02B9-442C-89AB-BE507F5CFFBF}" destId="{B85FE7BD-B405-4FA2-A578-346E9D2D569A}" srcOrd="6" destOrd="0" presId="urn:microsoft.com/office/officeart/2005/8/layout/cycle6"/>
    <dgm:cxn modelId="{56487152-D0E3-4547-BE75-E82BC7EAC5F2}" type="presParOf" srcId="{314EFCF8-02B9-442C-89AB-BE507F5CFFBF}" destId="{BDE65235-9DEB-4276-BBC1-10207432CC02}" srcOrd="7" destOrd="0" presId="urn:microsoft.com/office/officeart/2005/8/layout/cycle6"/>
    <dgm:cxn modelId="{031AC751-7378-4073-A336-BC4ED2ECB170}" type="presParOf" srcId="{314EFCF8-02B9-442C-89AB-BE507F5CFFBF}" destId="{7D92911E-A39B-49D1-A90C-305ADB953927}" srcOrd="8" destOrd="0" presId="urn:microsoft.com/office/officeart/2005/8/layout/cycle6"/>
    <dgm:cxn modelId="{21025520-A956-45A8-8597-5B8AC2AE2FC1}" type="presParOf" srcId="{314EFCF8-02B9-442C-89AB-BE507F5CFFBF}" destId="{AA910E58-C896-4F47-8BB8-BC7F0288B5AA}" srcOrd="9" destOrd="0" presId="urn:microsoft.com/office/officeart/2005/8/layout/cycle6"/>
    <dgm:cxn modelId="{694D50DC-912C-438B-B775-DCDBE68718F9}" type="presParOf" srcId="{314EFCF8-02B9-442C-89AB-BE507F5CFFBF}" destId="{201D3334-E45A-4963-B854-D571696A579C}" srcOrd="10" destOrd="0" presId="urn:microsoft.com/office/officeart/2005/8/layout/cycle6"/>
    <dgm:cxn modelId="{AC4474A2-FB27-4313-8322-212A0E11F404}" type="presParOf" srcId="{314EFCF8-02B9-442C-89AB-BE507F5CFFBF}" destId="{0A222547-DBA0-4FAF-AB62-E07E4D8F84CE}" srcOrd="11" destOrd="0" presId="urn:microsoft.com/office/officeart/2005/8/layout/cycle6"/>
    <dgm:cxn modelId="{C0D0D2BB-EA2E-416B-9DDB-893040B1E0D6}" type="presParOf" srcId="{314EFCF8-02B9-442C-89AB-BE507F5CFFBF}" destId="{CC44B6F5-E112-4748-8EAC-BBAC8C9300A3}" srcOrd="12" destOrd="0" presId="urn:microsoft.com/office/officeart/2005/8/layout/cycle6"/>
    <dgm:cxn modelId="{DBF67884-BBD2-47C3-8BDF-0D0BAB07E49F}" type="presParOf" srcId="{314EFCF8-02B9-442C-89AB-BE507F5CFFBF}" destId="{39BB2C3B-E88A-42BA-888C-D809AD2D4D2D}" srcOrd="13" destOrd="0" presId="urn:microsoft.com/office/officeart/2005/8/layout/cycle6"/>
    <dgm:cxn modelId="{E072C59E-5C93-4564-AEEC-FD10677ED79D}" type="presParOf" srcId="{314EFCF8-02B9-442C-89AB-BE507F5CFFBF}" destId="{AFC5CD7A-8B95-4A3B-A1BE-96D723FC990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30E80-369C-467E-A321-CAAD54D81DBE}">
      <dsp:nvSpPr>
        <dsp:cNvPr id="0" name=""/>
        <dsp:cNvSpPr/>
      </dsp:nvSpPr>
      <dsp:spPr>
        <a:xfrm>
          <a:off x="1291594" y="227581"/>
          <a:ext cx="5847447" cy="110392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В соответствии с требованиями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ФГОС ДО программа состоит из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двух частей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323927" y="259914"/>
        <a:ext cx="5782781" cy="1039254"/>
      </dsp:txXfrm>
    </dsp:sp>
    <dsp:sp modelId="{6DEA0C4C-4DE0-4327-B64D-7E74F63EA34E}">
      <dsp:nvSpPr>
        <dsp:cNvPr id="0" name=""/>
        <dsp:cNvSpPr/>
      </dsp:nvSpPr>
      <dsp:spPr>
        <a:xfrm rot="2773911">
          <a:off x="5555644" y="1574592"/>
          <a:ext cx="737269" cy="38637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671556" y="1651866"/>
        <a:ext cx="505445" cy="231824"/>
      </dsp:txXfrm>
    </dsp:sp>
    <dsp:sp modelId="{59709E4D-7553-409A-B4EE-77384AD45E92}">
      <dsp:nvSpPr>
        <dsp:cNvPr id="0" name=""/>
        <dsp:cNvSpPr/>
      </dsp:nvSpPr>
      <dsp:spPr>
        <a:xfrm>
          <a:off x="4629852" y="2228240"/>
          <a:ext cx="3528727" cy="165192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Вариативная(формируемая участниками образовательного процесса , не более 40 %)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678235" y="2276623"/>
        <a:ext cx="3431961" cy="1555163"/>
      </dsp:txXfrm>
    </dsp:sp>
    <dsp:sp modelId="{77F69347-D7E4-4F1D-8A94-D08EA7C83E6A}">
      <dsp:nvSpPr>
        <dsp:cNvPr id="0" name=""/>
        <dsp:cNvSpPr/>
      </dsp:nvSpPr>
      <dsp:spPr>
        <a:xfrm rot="10988379">
          <a:off x="3801115" y="2739002"/>
          <a:ext cx="737269" cy="386372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917027" y="2816276"/>
        <a:ext cx="505445" cy="231824"/>
      </dsp:txXfrm>
    </dsp:sp>
    <dsp:sp modelId="{0A4FB52B-6296-4A88-A1FA-C45332B10DB3}">
      <dsp:nvSpPr>
        <dsp:cNvPr id="0" name=""/>
        <dsp:cNvSpPr/>
      </dsp:nvSpPr>
      <dsp:spPr>
        <a:xfrm>
          <a:off x="202271" y="2258797"/>
          <a:ext cx="3507377" cy="1103920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Обязательная  часть (не менее 60% </a:t>
          </a:r>
          <a:r>
            <a:rPr lang="ru-RU" sz="1800" kern="1200" dirty="0" err="1" smtClean="0">
              <a:solidFill>
                <a:schemeClr val="tx1"/>
              </a:solidFill>
            </a:rPr>
            <a:t>обьема</a:t>
          </a:r>
          <a:r>
            <a:rPr lang="ru-RU" sz="1800" kern="1200" dirty="0" smtClean="0">
              <a:solidFill>
                <a:schemeClr val="tx1"/>
              </a:solidFill>
            </a:rPr>
            <a:t>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4604" y="2291130"/>
        <a:ext cx="3442711" cy="1039254"/>
      </dsp:txXfrm>
    </dsp:sp>
    <dsp:sp modelId="{5112A171-A269-45E6-9D19-64A721B21441}">
      <dsp:nvSpPr>
        <dsp:cNvPr id="0" name=""/>
        <dsp:cNvSpPr/>
      </dsp:nvSpPr>
      <dsp:spPr>
        <a:xfrm rot="19082623">
          <a:off x="2101074" y="1626162"/>
          <a:ext cx="737269" cy="38637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solidFill>
              <a:schemeClr val="accent3">
                <a:lumMod val="75000"/>
              </a:schemeClr>
            </a:solidFill>
          </a:endParaRPr>
        </a:p>
      </dsp:txBody>
      <dsp:txXfrm>
        <a:off x="2216986" y="1703436"/>
        <a:ext cx="505445" cy="231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A6175-084E-4F59-B836-F130D7602135}">
      <dsp:nvSpPr>
        <dsp:cNvPr id="0" name=""/>
        <dsp:cNvSpPr/>
      </dsp:nvSpPr>
      <dsp:spPr>
        <a:xfrm>
          <a:off x="2698822" y="0"/>
          <a:ext cx="2915663" cy="828045"/>
        </a:xfrm>
        <a:prstGeom prst="roundRect">
          <a:avLst/>
        </a:prstGeom>
        <a:solidFill>
          <a:srgbClr val="A6D8E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СОЦИАЛЬНО-КОММУНИКАТИВНОЕ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739244" y="40422"/>
        <a:ext cx="2834819" cy="747201"/>
      </dsp:txXfrm>
    </dsp:sp>
    <dsp:sp modelId="{34D27453-6837-4D6B-84FF-7EC0A03C2C32}">
      <dsp:nvSpPr>
        <dsp:cNvPr id="0" name=""/>
        <dsp:cNvSpPr/>
      </dsp:nvSpPr>
      <dsp:spPr>
        <a:xfrm>
          <a:off x="2475400" y="692716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314421" y="137628"/>
              </a:moveTo>
              <a:arcTo wR="1653889" hR="1653889" stAng="17612368" swAng="118343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5CC75-56DF-44D5-9807-319263409F64}">
      <dsp:nvSpPr>
        <dsp:cNvPr id="0" name=""/>
        <dsp:cNvSpPr/>
      </dsp:nvSpPr>
      <dsp:spPr>
        <a:xfrm>
          <a:off x="4598631" y="1146192"/>
          <a:ext cx="2592445" cy="828045"/>
        </a:xfrm>
        <a:prstGeom prst="roundRect">
          <a:avLst/>
        </a:prstGeom>
        <a:solidFill>
          <a:srgbClr val="A6D8E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ХУДОЖЕСТВЕННО_ ЭСТЕТИЧЕСКОЕ РАЗВИТИЕ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639053" y="1186614"/>
        <a:ext cx="2511601" cy="747201"/>
      </dsp:txXfrm>
    </dsp:sp>
    <dsp:sp modelId="{A37F195E-0E41-49C1-B8B7-637BBB8B174F}">
      <dsp:nvSpPr>
        <dsp:cNvPr id="0" name=""/>
        <dsp:cNvSpPr/>
      </dsp:nvSpPr>
      <dsp:spPr>
        <a:xfrm>
          <a:off x="2733796" y="791822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3240624" y="1187389"/>
              </a:moveTo>
              <a:arcTo wR="1653889" hR="1653889" stAng="20617000" swAng="106121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FE7BD-B405-4FA2-A578-346E9D2D569A}">
      <dsp:nvSpPr>
        <dsp:cNvPr id="0" name=""/>
        <dsp:cNvSpPr/>
      </dsp:nvSpPr>
      <dsp:spPr>
        <a:xfrm>
          <a:off x="4297799" y="2488523"/>
          <a:ext cx="3171325" cy="828045"/>
        </a:xfrm>
        <a:prstGeom prst="roundRect">
          <a:avLst/>
        </a:prstGeom>
        <a:solidFill>
          <a:srgbClr val="A6D8E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ФИЗИЧЕСКОЕ РАЗВИТИЕ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338221" y="2528945"/>
        <a:ext cx="3090481" cy="747201"/>
      </dsp:txXfrm>
    </dsp:sp>
    <dsp:sp modelId="{7D92911E-A39B-49D1-A90C-305ADB953927}">
      <dsp:nvSpPr>
        <dsp:cNvPr id="0" name=""/>
        <dsp:cNvSpPr/>
      </dsp:nvSpPr>
      <dsp:spPr>
        <a:xfrm>
          <a:off x="2485751" y="846971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3077862" y="2495109"/>
              </a:moveTo>
              <a:arcTo wR="1653889" hR="1653889" stAng="1834362" swAng="743973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10E58-C896-4F47-8BB8-BC7F0288B5AA}">
      <dsp:nvSpPr>
        <dsp:cNvPr id="0" name=""/>
        <dsp:cNvSpPr/>
      </dsp:nvSpPr>
      <dsp:spPr>
        <a:xfrm>
          <a:off x="897547" y="2356319"/>
          <a:ext cx="3053641" cy="828045"/>
        </a:xfrm>
        <a:prstGeom prst="roundRect">
          <a:avLst/>
        </a:prstGeom>
        <a:solidFill>
          <a:srgbClr val="A6D8E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РЕЧЕВОЕ РАЗВИТИЕ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937969" y="2396741"/>
        <a:ext cx="2972797" cy="747201"/>
      </dsp:txXfrm>
    </dsp:sp>
    <dsp:sp modelId="{0A222547-DBA0-4FAF-AB62-E07E4D8F84CE}">
      <dsp:nvSpPr>
        <dsp:cNvPr id="0" name=""/>
        <dsp:cNvSpPr/>
      </dsp:nvSpPr>
      <dsp:spPr>
        <a:xfrm>
          <a:off x="2192080" y="1339944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129574" y="1012162"/>
              </a:moveTo>
              <a:arcTo wR="1653889" hR="1653889" stAng="12169847" swAng="93343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4B6F5-E112-4748-8EAC-BBAC8C9300A3}">
      <dsp:nvSpPr>
        <dsp:cNvPr id="0" name=""/>
        <dsp:cNvSpPr/>
      </dsp:nvSpPr>
      <dsp:spPr>
        <a:xfrm>
          <a:off x="1284049" y="1135173"/>
          <a:ext cx="2687466" cy="828045"/>
        </a:xfrm>
        <a:prstGeom prst="roundRect">
          <a:avLst/>
        </a:prstGeom>
        <a:solidFill>
          <a:srgbClr val="A6D8E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ПОЗНАВАТЕЛЬНОЕ РАЗВИТИЕ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324471" y="1175595"/>
        <a:ext cx="2606622" cy="747201"/>
      </dsp:txXfrm>
    </dsp:sp>
    <dsp:sp modelId="{AFC5CD7A-8B95-4A3B-A1BE-96D723FC9904}">
      <dsp:nvSpPr>
        <dsp:cNvPr id="0" name=""/>
        <dsp:cNvSpPr/>
      </dsp:nvSpPr>
      <dsp:spPr>
        <a:xfrm>
          <a:off x="2712237" y="639396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476772" y="492104"/>
              </a:moveTo>
              <a:arcTo wR="1653889" hR="1653889" stAng="13477465" swAng="1053843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7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0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96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8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399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2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1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6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5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2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9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0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5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DAB2-0015-4A77-B8FF-C5F2A7B836C4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686155B-B426-42FE-B3E8-7B912C6A9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FF00"/>
            </a:gs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78634" y="801859"/>
            <a:ext cx="820942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АВТОНОМНОЕ УЧРЕЖДЕНИЕ ЦЕНТР РАЗВИТИЯ РЕБЕНКА- ДЕТСКИЙ САД № 14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г.Зея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 ДОШКОЛЬНОГО ОБРАЗОВАНИЯ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0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Организационный раздел Программы </a:t>
            </a:r>
            <a:r>
              <a:rPr lang="ru-RU" dirty="0">
                <a:solidFill>
                  <a:srgbClr val="002060"/>
                </a:solidFill>
              </a:rPr>
              <a:t>включает описание: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психолого-педагогических и кадровых условий реализации Программы;</a:t>
            </a:r>
          </a:p>
          <a:p>
            <a:pPr lvl="0"/>
            <a:r>
              <a:rPr lang="ru-RU" dirty="0"/>
              <a:t>организации развивающей предметно-пространственной среды (далее - РППС);</a:t>
            </a:r>
          </a:p>
          <a:p>
            <a:pPr lvl="0"/>
            <a:r>
              <a:rPr lang="ru-RU" dirty="0"/>
              <a:t>материально-техническое обеспечение Программы;</a:t>
            </a:r>
          </a:p>
          <a:p>
            <a:pPr lvl="0"/>
            <a:r>
              <a:rPr lang="ru-RU" dirty="0"/>
              <a:t>обеспеченность методическими материалами и средствами обучения и воспитания.</a:t>
            </a:r>
          </a:p>
          <a:p>
            <a:r>
              <a:rPr lang="ru-RU" dirty="0"/>
              <a:t>В разделе представлены режим и распорядок дня во всех возрастных группах, 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6755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</a:t>
            </a:r>
            <a:r>
              <a:rPr lang="ru-RU" sz="2800" dirty="0" smtClean="0">
                <a:solidFill>
                  <a:srgbClr val="002060"/>
                </a:solidFill>
              </a:rPr>
              <a:t>одержательные </a:t>
            </a:r>
            <a:r>
              <a:rPr lang="ru-RU" sz="2800" dirty="0">
                <a:solidFill>
                  <a:srgbClr val="002060"/>
                </a:solidFill>
              </a:rPr>
              <a:t>линии образовательной деятельности, реализуемые ДОО по основным направлениям развития детей дошкольного возраста </a:t>
            </a:r>
            <a:r>
              <a:rPr lang="ru-RU" sz="2800" dirty="0" smtClean="0">
                <a:solidFill>
                  <a:srgbClr val="002060"/>
                </a:solidFill>
              </a:rPr>
              <a:t>(ФОП ДО п.17.1)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64148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97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Главными целями взаимодействия педагогического коллектива ДОО с семьями обучающихся дошкольного возраста являются: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000" dirty="0">
                <a:solidFill>
                  <a:schemeClr val="tx1"/>
                </a:solidFill>
              </a:rPr>
              <a:t>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309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УВАЖАЕМЫЕ РОДИТЕЛИ!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данной презентации мы познакомим Вас:</a:t>
            </a:r>
          </a:p>
          <a:p>
            <a:r>
              <a:rPr lang="ru-RU" dirty="0" smtClean="0"/>
              <a:t> со структурой образовательной </a:t>
            </a:r>
            <a:r>
              <a:rPr lang="ru-RU" dirty="0"/>
              <a:t>программы.</a:t>
            </a:r>
          </a:p>
          <a:p>
            <a:r>
              <a:rPr lang="ru-RU" dirty="0"/>
              <a:t> </a:t>
            </a:r>
            <a:r>
              <a:rPr lang="ru-RU" dirty="0" smtClean="0"/>
              <a:t>с основными направлениями</a:t>
            </a:r>
            <a:r>
              <a:rPr lang="ru-RU" dirty="0"/>
              <a:t> </a:t>
            </a:r>
            <a:r>
              <a:rPr lang="ru-RU" dirty="0" smtClean="0"/>
              <a:t>развития</a:t>
            </a:r>
            <a:r>
              <a:rPr lang="ru-RU" dirty="0"/>
              <a:t> </a:t>
            </a:r>
            <a:r>
              <a:rPr lang="ru-RU" dirty="0" smtClean="0"/>
              <a:t>детей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образовательными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областями.</a:t>
            </a:r>
          </a:p>
          <a:p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азделами </a:t>
            </a:r>
            <a:r>
              <a:rPr lang="ru-RU" dirty="0"/>
              <a:t>образовательной программы дошкольного образования.</a:t>
            </a:r>
          </a:p>
          <a:p>
            <a:r>
              <a:rPr lang="ru-RU" dirty="0"/>
              <a:t>ф</a:t>
            </a:r>
            <a:r>
              <a:rPr lang="ru-RU" dirty="0" smtClean="0"/>
              <a:t>ормами </a:t>
            </a:r>
            <a:r>
              <a:rPr lang="ru-RU" dirty="0"/>
              <a:t>взаимодействия педагогического коллектива с семьями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74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Полное название программы: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Образовательная программа дошкольного образования 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</a:rPr>
              <a:t>униципального </a:t>
            </a:r>
            <a:r>
              <a:rPr lang="ru-RU" sz="2000" b="1" dirty="0">
                <a:solidFill>
                  <a:srgbClr val="002060"/>
                </a:solidFill>
              </a:rPr>
              <a:t>дошкольного образовательного автономного учреждения Центра развития ребенка-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детского сада №14 города Зеи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7267"/>
            <a:ext cx="8596668" cy="325409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Программа отвечает образовательному запросу социума, обеспечивает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8925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СТРУКТУРА ПРОГРАММЫ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23002"/>
              </p:ext>
            </p:extLst>
          </p:nvPr>
        </p:nvGraphicFramePr>
        <p:xfrm>
          <a:off x="677863" y="2160588"/>
          <a:ext cx="8596312" cy="4262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29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51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29649"/>
            <a:ext cx="8596668" cy="431171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О</a:t>
            </a:r>
            <a:r>
              <a:rPr lang="ru-RU" sz="2000" dirty="0" smtClean="0">
                <a:solidFill>
                  <a:srgbClr val="002060"/>
                </a:solidFill>
              </a:rPr>
              <a:t>бразовательная </a:t>
            </a:r>
            <a:r>
              <a:rPr lang="ru-RU" sz="2000" dirty="0">
                <a:solidFill>
                  <a:srgbClr val="002060"/>
                </a:solidFill>
              </a:rPr>
              <a:t>программа дошкольного образования Муниципального дошкольного образовательного автономного учреждения Центра развития ребенка-детского сада №14 города Зеи (далее – Программа) разработана в соответствии с федеральным государственным образовательным стандартом дошкольного образования 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и федеральной образовательной программой дошкольного образования (утверждена приказом </a:t>
            </a:r>
            <a:r>
              <a:rPr lang="ru-RU" sz="2000" dirty="0" err="1">
                <a:solidFill>
                  <a:srgbClr val="002060"/>
                </a:solidFill>
              </a:rPr>
              <a:t>Минпросвещения</a:t>
            </a:r>
            <a:r>
              <a:rPr lang="ru-RU" sz="2000" dirty="0">
                <a:solidFill>
                  <a:srgbClr val="002060"/>
                </a:solidFill>
              </a:rPr>
              <a:t> России от 25 ноября 2022 г. № 1028, зарегистрировано в Минюсте России 28 декабря 2022 г., регистрационный № 71847) (далее – ФОП ДО).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21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Цель образовательной программы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(ФОП ДО п.14.1)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Целью </a:t>
            </a:r>
            <a:r>
              <a:rPr lang="ru-RU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dirty="0">
                <a:solidFill>
                  <a:schemeClr val="tx1"/>
                </a:solidFill>
              </a:rPr>
              <a:t>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5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ЗАДАЧИ ПРОГРАММЫ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(ФОП ДО 14.2)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r>
              <a:rPr lang="ru-RU" dirty="0"/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dirty="0"/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r>
              <a:rPr lang="ru-RU" dirty="0"/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r>
              <a:rPr lang="ru-RU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/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r>
              <a:rPr lang="ru-RU" dirty="0"/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1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 соответствии с требованиями ФГОС ДО в Программе содержится </a:t>
            </a:r>
            <a:r>
              <a:rPr lang="ru-RU" sz="2800" dirty="0">
                <a:solidFill>
                  <a:srgbClr val="FF0000"/>
                </a:solidFill>
              </a:rPr>
              <a:t>целевой, содержательный и организационный </a:t>
            </a:r>
            <a:r>
              <a:rPr lang="ru-RU" sz="2800" dirty="0">
                <a:solidFill>
                  <a:srgbClr val="002060"/>
                </a:solidFill>
              </a:rPr>
              <a:t>разделы.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целевом разделе Программы </a:t>
            </a:r>
            <a:r>
              <a:rPr lang="ru-RU" dirty="0"/>
              <a:t>представлены цели, задачи, принципы и подходы к ее формированию; планируемые результаты освоения Программы в раннем, дошкольном возрастах, а также на этапе завершения освоения Программы; характеристики особенностей развития детей раннего и дошкольного возрастов, подходы к педагогической диагностике планируемых результатов.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61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Содержательный раздел Программы </a:t>
            </a:r>
            <a:r>
              <a:rPr lang="ru-RU" dirty="0">
                <a:solidFill>
                  <a:srgbClr val="002060"/>
                </a:solidFill>
              </a:rPr>
              <a:t>включает описание: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задач и содержания образовательной деятельности по каждой из образовательных </a:t>
            </a:r>
            <a:r>
              <a:rPr lang="ru-RU" dirty="0"/>
              <a:t>областей для всех возрастных групп обучающихся (социально-коммуникативное, познавательное, речевое, художественно-эстетическое, физическое развитие) в соответствии с федеральной программой и с учетом используемых методических пособий, обеспечивающих реализацию данного содержания.</a:t>
            </a:r>
          </a:p>
          <a:p>
            <a:pPr lvl="0"/>
            <a:r>
              <a:rPr lang="ru-RU" dirty="0"/>
              <a:t>вариативных форм, способов, методов и средств реализации Федеральной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lvl="0"/>
            <a:r>
              <a:rPr lang="ru-RU" dirty="0"/>
              <a:t>особенностей образовательной деятельности разных видов и культурных практик;</a:t>
            </a:r>
          </a:p>
          <a:p>
            <a:pPr lvl="0"/>
            <a:r>
              <a:rPr lang="ru-RU" dirty="0"/>
              <a:t>способов поддержки детской инициативы;</a:t>
            </a:r>
          </a:p>
          <a:p>
            <a:pPr lvl="0"/>
            <a:r>
              <a:rPr lang="ru-RU" dirty="0"/>
              <a:t>особенностей взаимодействия педагогического коллектива с семьями обучающихся;</a:t>
            </a:r>
          </a:p>
          <a:p>
            <a:pPr lvl="0"/>
            <a:r>
              <a:rPr lang="ru-RU" dirty="0"/>
              <a:t>образовательной деятельности по профессиональной коррекции нарушений развития детей.</a:t>
            </a:r>
          </a:p>
          <a:p>
            <a:r>
              <a:rPr lang="ru-RU" dirty="0"/>
              <a:t>Содержательный раздел 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68213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919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УВАЖАЕМЫЕ РОДИТЕЛИ!</vt:lpstr>
      <vt:lpstr>Полное название программы: Образовательная программа дошкольного образования   муниципального дошкольного образовательного автономного учреждения Центра развития ребенка- детского сада №14 города Зеи    </vt:lpstr>
      <vt:lpstr>СТРУКТУРА ПРОГРАММЫ</vt:lpstr>
      <vt:lpstr>Презентация PowerPoint</vt:lpstr>
      <vt:lpstr>Цель образовательной программы  (ФОП ДО п.14.1)</vt:lpstr>
      <vt:lpstr>ЗАДАЧИ ПРОГРАММЫ  (ФОП ДО 14.2)</vt:lpstr>
      <vt:lpstr>В соответствии с требованиями ФГОС ДО в Программе содержится целевой, содержательный и организационный разделы. </vt:lpstr>
      <vt:lpstr>Содержательный раздел Программы включает описание: </vt:lpstr>
      <vt:lpstr>Организационный раздел Программы включает описание: </vt:lpstr>
      <vt:lpstr>Содержательные линии образовательной деятельности, реализуемые ДОО по основным направлениям развития детей дошкольного возраста (ФОП ДО п.17.1)</vt:lpstr>
      <vt:lpstr>Главными целями взаимодействия педагогического коллектива ДОО с семьями обучающихся дошкольного возраста являются: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2023-08-28T04:51:40Z</dcterms:created>
  <dcterms:modified xsi:type="dcterms:W3CDTF">2023-10-17T02:22:06Z</dcterms:modified>
</cp:coreProperties>
</file>